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15"/>
    <p:restoredTop sz="94664"/>
  </p:normalViewPr>
  <p:slideViewPr>
    <p:cSldViewPr snapToGrid="0" snapToObjects="1" showGuides="1">
      <p:cViewPr varScale="1">
        <p:scale>
          <a:sx n="103" d="100"/>
          <a:sy n="103" d="100"/>
        </p:scale>
        <p:origin x="87" y="9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ward Liu" userId="409a1ca903c1ab3b" providerId="LiveId" clId="{4AFFBB20-4341-4E1F-B51E-1818751D1AA3}"/>
    <pc:docChg chg="undo custSel modMainMaster">
      <pc:chgData name="Edward Liu" userId="409a1ca903c1ab3b" providerId="LiveId" clId="{4AFFBB20-4341-4E1F-B51E-1818751D1AA3}" dt="2022-05-20T09:05:01.850" v="18" actId="1076"/>
      <pc:docMkLst>
        <pc:docMk/>
      </pc:docMkLst>
      <pc:sldMasterChg chg="modSldLayout">
        <pc:chgData name="Edward Liu" userId="409a1ca903c1ab3b" providerId="LiveId" clId="{4AFFBB20-4341-4E1F-B51E-1818751D1AA3}" dt="2022-05-20T09:05:01.850" v="18" actId="1076"/>
        <pc:sldMasterMkLst>
          <pc:docMk/>
          <pc:sldMasterMk cId="4101059370" sldId="2147483648"/>
        </pc:sldMasterMkLst>
        <pc:sldLayoutChg chg="delSp modSp mod">
          <pc:chgData name="Edward Liu" userId="409a1ca903c1ab3b" providerId="LiveId" clId="{4AFFBB20-4341-4E1F-B51E-1818751D1AA3}" dt="2022-05-20T09:05:01.850" v="18" actId="1076"/>
          <pc:sldLayoutMkLst>
            <pc:docMk/>
            <pc:sldMasterMk cId="4101059370" sldId="2147483648"/>
            <pc:sldLayoutMk cId="1607121848" sldId="2147483650"/>
          </pc:sldLayoutMkLst>
          <pc:spChg chg="del mod">
            <ac:chgData name="Edward Liu" userId="409a1ca903c1ab3b" providerId="LiveId" clId="{4AFFBB20-4341-4E1F-B51E-1818751D1AA3}" dt="2022-05-20T09:04:47.820" v="15" actId="478"/>
            <ac:spMkLst>
              <pc:docMk/>
              <pc:sldMasterMk cId="4101059370" sldId="2147483648"/>
              <pc:sldLayoutMk cId="1607121848" sldId="2147483650"/>
              <ac:spMk id="15" creationId="{3BC76BBF-3DF0-4442-A14E-914F5A5A73FE}"/>
            </ac:spMkLst>
          </pc:spChg>
          <pc:spChg chg="mod">
            <ac:chgData name="Edward Liu" userId="409a1ca903c1ab3b" providerId="LiveId" clId="{4AFFBB20-4341-4E1F-B51E-1818751D1AA3}" dt="2022-01-10T09:30:59.814" v="0"/>
            <ac:spMkLst>
              <pc:docMk/>
              <pc:sldMasterMk cId="4101059370" sldId="2147483648"/>
              <pc:sldLayoutMk cId="1607121848" sldId="2147483650"/>
              <ac:spMk id="22" creationId="{E7BEA386-21A5-4850-86B8-C968E0F52064}"/>
            </ac:spMkLst>
          </pc:spChg>
          <pc:spChg chg="mod">
            <ac:chgData name="Edward Liu" userId="409a1ca903c1ab3b" providerId="LiveId" clId="{4AFFBB20-4341-4E1F-B51E-1818751D1AA3}" dt="2022-01-10T09:31:00.922" v="1"/>
            <ac:spMkLst>
              <pc:docMk/>
              <pc:sldMasterMk cId="4101059370" sldId="2147483648"/>
              <pc:sldLayoutMk cId="1607121848" sldId="2147483650"/>
              <ac:spMk id="25" creationId="{040D1985-BA82-4593-AB53-3E069FC3C670}"/>
            </ac:spMkLst>
          </pc:spChg>
          <pc:spChg chg="mod">
            <ac:chgData name="Edward Liu" userId="409a1ca903c1ab3b" providerId="LiveId" clId="{4AFFBB20-4341-4E1F-B51E-1818751D1AA3}" dt="2022-01-10T09:31:02" v="2"/>
            <ac:spMkLst>
              <pc:docMk/>
              <pc:sldMasterMk cId="4101059370" sldId="2147483648"/>
              <pc:sldLayoutMk cId="1607121848" sldId="2147483650"/>
              <ac:spMk id="34" creationId="{C8AC0FFB-BED8-4B21-A077-BA02B1C9F30D}"/>
            </ac:spMkLst>
          </pc:spChg>
          <pc:picChg chg="mod">
            <ac:chgData name="Edward Liu" userId="409a1ca903c1ab3b" providerId="LiveId" clId="{4AFFBB20-4341-4E1F-B51E-1818751D1AA3}" dt="2022-05-20T09:05:01.850" v="18" actId="1076"/>
            <ac:picMkLst>
              <pc:docMk/>
              <pc:sldMasterMk cId="4101059370" sldId="2147483648"/>
              <pc:sldLayoutMk cId="1607121848" sldId="2147483650"/>
              <ac:picMk id="16" creationId="{A2B4A2C0-F00C-4360-A309-A9B39B4AC430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F-C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190D49F5-96E1-45C9-8830-161645C56ED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7" name="图片 5">
              <a:extLst>
                <a:ext uri="{FF2B5EF4-FFF2-40B4-BE49-F238E27FC236}">
                  <a16:creationId xmlns:a16="http://schemas.microsoft.com/office/drawing/2014/main" id="{B56DDC84-A927-4CE6-A2E6-4C15E0BA3F4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6" name="矩形 7">
              <a:extLst>
                <a:ext uri="{FF2B5EF4-FFF2-40B4-BE49-F238E27FC236}">
                  <a16:creationId xmlns:a16="http://schemas.microsoft.com/office/drawing/2014/main" id="{D617E22C-070E-4DA8-9D85-7974846475C1}"/>
                </a:ext>
              </a:extLst>
            </p:cNvPr>
            <p:cNvSpPr/>
            <p:nvPr userDrawn="1"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tx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9" name="图片 10">
            <a:extLst>
              <a:ext uri="{FF2B5EF4-FFF2-40B4-BE49-F238E27FC236}">
                <a16:creationId xmlns:a16="http://schemas.microsoft.com/office/drawing/2014/main" id="{138B1BE9-E593-43DA-98E8-3721B44DEE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017" y="1009795"/>
            <a:ext cx="428786" cy="360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759D1B-FB16-4307-B3AF-6D225F5EB8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96000" y="1872202"/>
            <a:ext cx="7265367" cy="1074551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kumimoji="1" lang="en-US" sz="32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dirty="0"/>
              <a:t>Click to type the title of your article </a:t>
            </a:r>
          </a:p>
        </p:txBody>
      </p:sp>
      <p:pic>
        <p:nvPicPr>
          <p:cNvPr id="16" name="图片 11">
            <a:extLst>
              <a:ext uri="{FF2B5EF4-FFF2-40B4-BE49-F238E27FC236}">
                <a16:creationId xmlns:a16="http://schemas.microsoft.com/office/drawing/2014/main" id="{A2B4A2C0-F00C-4360-A309-A9B39B4AC43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428" y="5531473"/>
            <a:ext cx="619024" cy="720000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7E2392D-3716-496C-9769-8DF2D8FB42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95438" y="4229101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E7BEA386-21A5-4850-86B8-C968E0F520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95438" y="4439388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FC231CB2-42F5-4BF9-A79C-65BEC423EE3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95438" y="4652127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Email</a:t>
            </a:r>
            <a:endParaRPr lang="en-US" dirty="0"/>
          </a:p>
        </p:txBody>
      </p:sp>
      <p:sp>
        <p:nvSpPr>
          <p:cNvPr id="24" name="Text Placeholder 18">
            <a:extLst>
              <a:ext uri="{FF2B5EF4-FFF2-40B4-BE49-F238E27FC236}">
                <a16:creationId xmlns:a16="http://schemas.microsoft.com/office/drawing/2014/main" id="{E8C5C15E-A09A-4E44-AEDB-D15F920AE4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95438" y="51196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040D1985-BA82-4593-AB53-3E069FC3C6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95438" y="5329889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  <p:sp>
        <p:nvSpPr>
          <p:cNvPr id="33" name="Text Placeholder 18">
            <a:extLst>
              <a:ext uri="{FF2B5EF4-FFF2-40B4-BE49-F238E27FC236}">
                <a16:creationId xmlns:a16="http://schemas.microsoft.com/office/drawing/2014/main" id="{905D39AF-7E4C-4677-87CF-853508A1C0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96000" y="5800915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Author’s name</a:t>
            </a:r>
            <a:endParaRPr lang="en-US" dirty="0"/>
          </a:p>
        </p:txBody>
      </p:sp>
      <p:sp>
        <p:nvSpPr>
          <p:cNvPr id="34" name="Text Placeholder 18">
            <a:extLst>
              <a:ext uri="{FF2B5EF4-FFF2-40B4-BE49-F238E27FC236}">
                <a16:creationId xmlns:a16="http://schemas.microsoft.com/office/drawing/2014/main" id="{C8AC0FFB-BED8-4B21-A077-BA02B1C9F30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6000" y="6011202"/>
            <a:ext cx="3359150" cy="201584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kumimoji="1" lang="en-US" sz="1400" b="1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altLang="zh-CN" dirty="0"/>
              <a:t>Affiliation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12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34C38037-8AD6-F84A-B64A-4B31572F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6DD8C0E-BB33-1047-81E4-474E34265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1455E15-E43A-C54A-9E08-291F53466C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E59AE-BED1-7549-95C3-EBB2A499DC0C}" type="datetimeFigureOut">
              <a:rPr kumimoji="1" lang="zh-CN" altLang="en-US" smtClean="0"/>
              <a:t>2022/5/20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51959D-08DB-C64C-A9C9-4FC2DE4E2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298D50-B507-E848-9772-4D57A0827E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7B7BC-588F-534C-A287-2D4F720E277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01059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2085CBD-35E5-4F59-82E8-6A354B309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BAF148-5274-4FE5-8D72-7CFA0618A3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489FA56-2C51-419D-B6BC-EDA2C07376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49F1351-E15D-4D50-BF61-2CABBDE947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39A760-9012-4B18-A43B-632C2CAB70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22488CE-5E38-4A2D-AAA8-F2F60DC9CD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A05E67C-BED9-4DCA-B705-1E37E0A760E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3009C92-6CB6-494D-A853-967A95DA95A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90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等线</vt:lpstr>
      <vt:lpstr>等线 Light</vt:lpstr>
      <vt:lpstr>Arial</vt:lpstr>
      <vt:lpstr>Century Gothic</vt:lpstr>
      <vt:lpstr>Office 主题​​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Edward Liu</cp:lastModifiedBy>
  <cp:revision>8</cp:revision>
  <dcterms:created xsi:type="dcterms:W3CDTF">2021-07-01T06:28:28Z</dcterms:created>
  <dcterms:modified xsi:type="dcterms:W3CDTF">2022-05-20T09:05:32Z</dcterms:modified>
</cp:coreProperties>
</file>